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18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39142" y="1208272"/>
            <a:ext cx="8463108" cy="255454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àFM</a:t>
            </a:r>
            <a:r>
              <a:rPr lang="fr-FR" sz="3200" dirty="0" smtClean="0">
                <a:latin typeface="Kristen ITC" pitchFamily="66" charset="0"/>
              </a:rPr>
              <a:t>: </a:t>
            </a:r>
            <a:r>
              <a:rPr lang="fr-FR" sz="3200" dirty="0" smtClean="0">
                <a:latin typeface="Kristen ITC" pitchFamily="66" charset="0"/>
              </a:rPr>
              <a:t>Have a conversation </a:t>
            </a:r>
            <a:r>
              <a:rPr lang="fr-FR" sz="3200" dirty="0" err="1" smtClean="0">
                <a:latin typeface="Kristen ITC" pitchFamily="66" charset="0"/>
              </a:rPr>
              <a:t>with</a:t>
            </a:r>
            <a:r>
              <a:rPr lang="fr-FR" sz="3200" dirty="0" smtClean="0">
                <a:latin typeface="Kristen ITC" pitchFamily="66" charset="0"/>
              </a:rPr>
              <a:t> a </a:t>
            </a:r>
            <a:r>
              <a:rPr lang="fr-FR" sz="3200" dirty="0" err="1" smtClean="0">
                <a:latin typeface="Kristen ITC" pitchFamily="66" charset="0"/>
              </a:rPr>
              <a:t>partner</a:t>
            </a:r>
            <a:r>
              <a:rPr lang="fr-FR" sz="3200" dirty="0" smtClean="0">
                <a:latin typeface="Kristen ITC" pitchFamily="66" charset="0"/>
              </a:rPr>
              <a:t> (in French) about a </a:t>
            </a:r>
            <a:r>
              <a:rPr lang="fr-FR" sz="3200" dirty="0" err="1" smtClean="0">
                <a:latin typeface="Kristen ITC" pitchFamily="66" charset="0"/>
              </a:rPr>
              <a:t>friend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brother</a:t>
            </a:r>
            <a:r>
              <a:rPr lang="fr-FR" sz="3200" dirty="0" smtClean="0">
                <a:latin typeface="Kristen ITC" pitchFamily="66" charset="0"/>
              </a:rPr>
              <a:t>, or </a:t>
            </a:r>
            <a:r>
              <a:rPr lang="fr-FR" sz="3200" dirty="0" err="1" smtClean="0">
                <a:latin typeface="Kristen ITC" pitchFamily="66" charset="0"/>
              </a:rPr>
              <a:t>sister</a:t>
            </a:r>
            <a:r>
              <a:rPr lang="fr-FR" sz="3200" dirty="0" smtClean="0">
                <a:latin typeface="Kristen ITC" pitchFamily="66" charset="0"/>
              </a:rPr>
              <a:t>.  Tell </a:t>
            </a:r>
            <a:r>
              <a:rPr lang="fr-FR" sz="3200" dirty="0" err="1" smtClean="0">
                <a:latin typeface="Kristen ITC" pitchFamily="66" charset="0"/>
              </a:rPr>
              <a:t>them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who</a:t>
            </a:r>
            <a:r>
              <a:rPr lang="fr-FR" sz="3200" dirty="0" smtClean="0">
                <a:latin typeface="Kristen ITC" pitchFamily="66" charset="0"/>
              </a:rPr>
              <a:t> the </a:t>
            </a:r>
            <a:r>
              <a:rPr lang="fr-FR" sz="3200" dirty="0" err="1" smtClean="0">
                <a:latin typeface="Kristen ITC" pitchFamily="66" charset="0"/>
              </a:rPr>
              <a:t>person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is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where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he</a:t>
            </a:r>
            <a:r>
              <a:rPr lang="fr-FR" sz="3200" dirty="0" smtClean="0">
                <a:latin typeface="Kristen ITC" pitchFamily="66" charset="0"/>
              </a:rPr>
              <a:t>/</a:t>
            </a:r>
            <a:r>
              <a:rPr lang="fr-FR" sz="3200" dirty="0" err="1" smtClean="0">
                <a:latin typeface="Kristen ITC" pitchFamily="66" charset="0"/>
              </a:rPr>
              <a:t>she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is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r>
              <a:rPr lang="fr-FR" sz="3200" dirty="0" smtClean="0">
                <a:latin typeface="Kristen ITC" pitchFamily="66" charset="0"/>
              </a:rPr>
              <a:t>, and </a:t>
            </a:r>
            <a:r>
              <a:rPr lang="fr-FR" sz="3200" dirty="0" err="1" smtClean="0">
                <a:latin typeface="Kristen ITC" pitchFamily="66" charset="0"/>
              </a:rPr>
              <a:t>some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physical</a:t>
            </a:r>
            <a:r>
              <a:rPr lang="fr-FR" sz="3200" dirty="0" smtClean="0">
                <a:latin typeface="Kristen ITC" pitchFamily="66" charset="0"/>
              </a:rPr>
              <a:t> and </a:t>
            </a:r>
            <a:r>
              <a:rPr lang="fr-FR" sz="3200" dirty="0" err="1" smtClean="0">
                <a:latin typeface="Kristen ITC" pitchFamily="66" charset="0"/>
              </a:rPr>
              <a:t>personality</a:t>
            </a:r>
            <a:r>
              <a:rPr lang="fr-FR" sz="3200" dirty="0" smtClean="0">
                <a:latin typeface="Kristen ITC" pitchFamily="66" charset="0"/>
              </a:rPr>
              <a:t> traits.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89036"/>
            <a:ext cx="2667000" cy="2225893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2819400" y="4114800"/>
            <a:ext cx="5982850" cy="255454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When</a:t>
            </a:r>
            <a:r>
              <a:rPr lang="fr-FR" sz="3200" dirty="0" smtClean="0">
                <a:latin typeface="Kristen ITC" pitchFamily="66" charset="0"/>
              </a:rPr>
              <a:t> the conversation ends, </a:t>
            </a:r>
            <a:r>
              <a:rPr lang="fr-FR" sz="3200" dirty="0" err="1" smtClean="0">
                <a:latin typeface="Kristen ITC" pitchFamily="66" charset="0"/>
              </a:rPr>
              <a:t>write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three</a:t>
            </a:r>
            <a:r>
              <a:rPr lang="fr-FR" sz="3200" dirty="0" smtClean="0">
                <a:latin typeface="Kristen ITC" pitchFamily="66" charset="0"/>
              </a:rPr>
              <a:t> sentences on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Do </a:t>
            </a:r>
            <a:r>
              <a:rPr lang="fr-FR" sz="3200" dirty="0" err="1" smtClean="0">
                <a:latin typeface="Kristen ITC" pitchFamily="66" charset="0"/>
              </a:rPr>
              <a:t>Now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sheet</a:t>
            </a:r>
            <a:r>
              <a:rPr lang="fr-FR" sz="3200" dirty="0" smtClean="0">
                <a:latin typeface="Kristen ITC" pitchFamily="66" charset="0"/>
              </a:rPr>
              <a:t> about the </a:t>
            </a:r>
            <a:r>
              <a:rPr lang="fr-FR" sz="3200" dirty="0" err="1" smtClean="0">
                <a:latin typeface="Kristen ITC" pitchFamily="66" charset="0"/>
              </a:rPr>
              <a:t>person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partne</a:t>
            </a:r>
            <a:r>
              <a:rPr lang="fr-FR" sz="3200" dirty="0" err="1" smtClean="0">
                <a:latin typeface="Kristen ITC" pitchFamily="66" charset="0"/>
              </a:rPr>
              <a:t>r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described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65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37</cp:revision>
  <dcterms:created xsi:type="dcterms:W3CDTF">2011-09-14T23:22:57Z</dcterms:created>
  <dcterms:modified xsi:type="dcterms:W3CDTF">2011-11-18T13:38:11Z</dcterms:modified>
</cp:coreProperties>
</file>